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305" r:id="rId3"/>
    <p:sldId id="307" r:id="rId4"/>
    <p:sldId id="308" r:id="rId5"/>
    <p:sldId id="309" r:id="rId6"/>
    <p:sldId id="316" r:id="rId7"/>
    <p:sldId id="317" r:id="rId8"/>
    <p:sldId id="306" r:id="rId9"/>
    <p:sldId id="311" r:id="rId10"/>
    <p:sldId id="312" r:id="rId11"/>
    <p:sldId id="313" r:id="rId12"/>
    <p:sldId id="314" r:id="rId13"/>
    <p:sldId id="315" r:id="rId14"/>
    <p:sldId id="310" r:id="rId15"/>
  </p:sldIdLst>
  <p:sldSz cx="9144000" cy="6858000" type="screen4x3"/>
  <p:notesSz cx="6669088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9" d="100"/>
          <a:sy n="69" d="100"/>
        </p:scale>
        <p:origin x="-2832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55713-F5EE-4A1F-96BA-ABD67A5C5A78}" type="datetimeFigureOut">
              <a:rPr lang="zh-HK" altLang="en-US" smtClean="0"/>
              <a:t>4/11/2019</a:t>
            </a:fld>
            <a:endParaRPr lang="zh-HK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47D0D-A0A9-4708-ADFE-2F06CEA29C27}" type="slidenum">
              <a:rPr lang="zh-HK" altLang="en-US" smtClean="0"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7166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26868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10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32576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46182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0706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9788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14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4112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1295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1734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4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9993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5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10513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6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8978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7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40884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8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54308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47D0D-A0A9-4708-ADFE-2F06CEA29C27}" type="slidenum">
              <a:rPr lang="zh-HK" altLang="en-US" smtClean="0"/>
              <a:t>9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9982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700B10-B0C5-4EC3-8379-E4E376C33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87B92A9-B92A-4E40-90F3-5B8B01445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395D1E-23AA-494F-AA83-3FBC0FD6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9759CC-C135-4B28-B666-3DAD0083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A32251-673A-46E9-9C3E-471A75E1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0662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76BB19-0158-427C-B946-76DA5BF0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331CF10-E5F7-497F-91A6-F7F27D079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2902C-AE83-4702-9B5B-40A1C28F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333182-C251-4A93-9953-6C0D6DFC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745BDD-FFCC-48C5-86E1-8A13FF42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716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E1C85F5-6699-4CA6-B09A-499A293A2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5031FE9-DF1A-4542-B658-DA50752C9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F3299C-091C-47D7-97DB-9D885BD9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5214F5-A7AD-4721-AE4F-9B0617DB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D69CA2-91DD-4C84-A48C-14B1EFF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8576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3B34FB-B211-45BB-92F8-EC02994C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1D8028-2BAB-4EA1-92EE-E86B62D0B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EC304F-2A7A-4EE5-8F75-0B90953A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E03CB6-F109-4BBB-AB35-17FB4AEB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F3FCB4-D6C9-4BBF-9986-3D63956F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406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C237D3-08CB-4E15-A874-9D6B1BAB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96A16C-BC67-462E-92CE-3EA841CA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B71F6D-A88B-4387-BFB6-F7D3F5F4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7E98D8-92FD-4D47-8468-C8E4D184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0AFE1E-88E6-4E43-B973-A483E546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9698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549B21-775E-4939-A349-369DE6C6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1C04FD-E280-4C04-B923-B88AB7A57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C43480-E453-4053-8897-2CCB95581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FF1EA9-7121-42CA-8A86-3E026BB8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5622F9-1713-4956-A684-97E4048C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6B64F5-ED55-4DED-B719-0B4B50F0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9496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5A3E2F-6289-400B-BC5E-D8ACFE2B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4CDCDB-5384-4EA0-9740-0C5B0E454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CDFF40-AEF7-4A0F-8CA9-6F859AE82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C7A1BD-C10D-4A71-90C8-5DBFDE9CA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A63D71C-52B1-4588-B2C4-201C2E5AB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0DF5133-71F6-45EC-A67F-AEA0F634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5CF8B48-148F-4105-8ED5-E18CBD42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7C5368C-7F49-4759-B0B3-226D3DCD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0899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C235BE-08D1-4C80-ACD9-07F2B414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1CEED04-E2E4-4E15-A1A3-2642B156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C5293F6-0D7E-4E89-99FB-F4DEC62E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9FD537-A191-4C6D-B94F-E689C789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1246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AB4773-146E-43A1-BEC9-4696A0A6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D196019-A54D-44EC-9341-808E52ED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57DFE42-4F8A-42F9-894E-A513DD6B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699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7ADD37-9F6F-414B-BED4-04EA4A25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B7EEAC-1650-4BE5-A1B2-F1E7637A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A417265-42A4-4000-B885-6BCD4F9F0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233B98-2442-4FE2-B4B2-2A833C62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D8AF54-DD70-41A5-902E-5BBF3418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37B841-41D9-4FCE-BE0D-0539CCE3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0716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13AC54-C31F-4523-9D4A-A8B57D93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1542826-F8D4-4A7B-A3F1-5E21DAF57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95C0D02-45A0-4EF9-9D06-E3424CBE0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C4384F-CDEA-4D2A-A3F6-2C2BD9BE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1AED669-2BC2-4463-98B4-41A7850B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80E3D8-C339-4BEA-9177-2DC9DA77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3814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9041DA8-DCA2-4209-9018-CD8800FB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A002D2-10B6-4932-9E00-558789D25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34290B-ECE4-4236-9A55-0E8E3912F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1D59-D743-44A8-9F28-6A12316FC865}" type="datetimeFigureOut">
              <a:rPr lang="zh-HK" altLang="en-US" smtClean="0"/>
              <a:pPr/>
              <a:t>4/11/2019</a:t>
            </a:fld>
            <a:endParaRPr lang="zh-HK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CEA124-0162-46BB-BD3E-EE8E506F7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53689B-DEC7-43EF-861B-7D2E59DBD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E5C2-8EF8-4F59-9B16-51BD732E4A8D}" type="slidenum">
              <a:rPr lang="zh-HK" altLang="en-US" smtClean="0"/>
              <a:pPr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2073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158527" y="2256613"/>
            <a:ext cx="4578895" cy="2031055"/>
          </a:xfrm>
        </p:spPr>
        <p:txBody>
          <a:bodyPr>
            <a:normAutofit fontScale="90000"/>
          </a:bodyPr>
          <a:lstStyle/>
          <a:p>
            <a:r>
              <a:rPr lang="en-US" altLang="zh-TW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好树、</a:t>
            </a:r>
            <a:br>
              <a:rPr lang="en-US" altLang="zh-TW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好心、</a:t>
            </a:r>
            <a:br>
              <a:rPr lang="en-US" altLang="zh-TW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6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好根基</a:t>
            </a:r>
            <a:br>
              <a:rPr lang="en-US" altLang="zh-TW" sz="4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4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500" dirty="0">
                <a:solidFill>
                  <a:srgbClr val="FFFF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路加福音 </a:t>
            </a:r>
            <a:r>
              <a:rPr lang="en-US" altLang="zh-TW" sz="3500" dirty="0">
                <a:solidFill>
                  <a:srgbClr val="FFFF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6:43-49</a:t>
            </a:r>
            <a:endParaRPr lang="zh-HK" altLang="en-US" sz="3500" dirty="0">
              <a:solidFill>
                <a:srgbClr val="FFFF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2552" y="4549715"/>
            <a:ext cx="4578895" cy="682079"/>
          </a:xfrm>
        </p:spPr>
        <p:txBody>
          <a:bodyPr>
            <a:noAutofit/>
          </a:bodyPr>
          <a:lstStyle/>
          <a:p>
            <a:r>
              <a:rPr lang="en-US" altLang="zh-TW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Bielefeld</a:t>
            </a:r>
            <a:r>
              <a:rPr lang="zh-TW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中文查经班</a:t>
            </a:r>
            <a:endParaRPr lang="en-US" altLang="zh-TW" sz="2800" dirty="0">
              <a:solidFill>
                <a:srgbClr val="FFFF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2019</a:t>
            </a:r>
            <a:r>
              <a:rPr lang="zh-TW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800" dirty="0">
              <a:solidFill>
                <a:srgbClr val="FFFF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吴振忠牧师</a:t>
            </a:r>
            <a:endParaRPr lang="zh-HK" altLang="en-US" sz="2800" dirty="0">
              <a:solidFill>
                <a:srgbClr val="FFFF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8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268760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口称主啊、主啊，只是口舌的事奉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虚假的问题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81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268760"/>
            <a:ext cx="7920880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遵行主话的吩咐，才是诚实的事奉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真实的问题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91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3648" y="1402536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努力挖深地基，建立在盘石上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目标的问题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55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052736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扎根稳固，才能抵挡狂风暴雨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基根的问题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600" kern="12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33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3645024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总结：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接受神，培育一棵好的心；有好的心，就能成为一棵好的树，说出好的话、结出好的果；遵行神的话，根基挖得深，建基盘石上，持续的成表，风雨不能摧毁这棵树，这个房子就能屹立不倒。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600" kern="12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03850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419249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引言：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 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一个基督徒应不应该有好行为的表现，让人能看得见呢？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355249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引言：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2) 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一个有好行为表现的基督徒，到底他是真的、还是假的呢？</a:t>
            </a:r>
          </a:p>
        </p:txBody>
      </p:sp>
    </p:spTree>
    <p:extLst>
      <p:ext uri="{BB962C8B-B14F-4D97-AF65-F5344CB8AC3E}">
        <p14:creationId xmlns:p14="http://schemas.microsoft.com/office/powerpoint/2010/main" val="199841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2276872"/>
            <a:ext cx="7200800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引言：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3) 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怎样做才能使我们有好的行为；是真的、自然的、又是长久稳固的呢？</a:t>
            </a:r>
            <a:endParaRPr lang="zh-TW" altLang="en-US" sz="4000" kern="12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600" kern="12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1650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4149080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路加福音</a:t>
            </a:r>
            <a:r>
              <a:rPr lang="en-US" altLang="zh-TW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6:43-49</a:t>
            </a:r>
            <a:endParaRPr lang="zh-TW" altLang="en-US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43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「因为，没有好树结坏果子，也没有坏树结好果子。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44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凡树木看果子，就可以认出它来。人不是从荆棘上摘无花果，也不是从蒺藜里摘葡萄。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善人从他心里所存的善就发出善来；恶人从他心里所存的恶就发出恶来；因为心里所充满的，口里就说出来。」</a:t>
            </a:r>
            <a:r>
              <a:rPr lang="zh-TW" altLang="en-US" sz="3600" kern="12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67024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4149080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路加福音</a:t>
            </a:r>
            <a:r>
              <a:rPr lang="en-US" altLang="zh-TW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6:43-49</a:t>
            </a:r>
            <a:endParaRPr lang="zh-TW" altLang="en-US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46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「你们为甚么称呼我</a:t>
            </a:r>
            <a:r>
              <a:rPr lang="en-US" altLang="zh-TW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『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主啊，主啊</a:t>
            </a:r>
            <a:r>
              <a:rPr lang="en-US" altLang="zh-TW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』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却不遵我的话行呢？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47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凡到我这里来，听见我的话就去行的，我要告诉你们他像甚么人：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他像一个人盖房子，深深地挖地，把根基安在盘石上；到发大水的时候，水冲那房子，房子总不能摇动，因为根基立在盘石上 。</a:t>
            </a:r>
            <a:endParaRPr lang="zh-TW" altLang="en-US" sz="3600" kern="12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409501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路加福音</a:t>
            </a:r>
            <a:r>
              <a:rPr lang="en-US" altLang="zh-TW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6:43-49</a:t>
            </a:r>
            <a:endParaRPr lang="zh-TW" altLang="en-US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TW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49</a:t>
            </a:r>
            <a:r>
              <a:rPr lang="zh-TW" altLang="en-US" sz="40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惟有听见不去行的，就像一个人在土地上盖房子，没有根基；水一冲，随即倒塌了，并且那房子坏的很大。」</a:t>
            </a:r>
            <a:r>
              <a:rPr lang="zh-TW" altLang="en-US" sz="3600" kern="12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7041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1124744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好树结好果，坏树结坏果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本质的问题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44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1196752"/>
            <a:ext cx="7632848" cy="203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800" b="1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经文理解与应用：</a:t>
            </a:r>
            <a:endParaRPr lang="en-US" altLang="zh-TW" sz="48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zh-TW" altLang="en-US" sz="3600" b="1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B) 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好心成好人，坏心成坏人  </a:t>
            </a:r>
            <a:endParaRPr lang="en-US" altLang="zh-TW" sz="3600" dirty="0">
              <a:solidFill>
                <a:srgbClr val="3754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(</a:t>
            </a:r>
            <a:r>
              <a:rPr lang="zh-TW" altLang="en-US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内在的问题</a:t>
            </a:r>
            <a:r>
              <a:rPr lang="en-US" altLang="zh-TW" sz="3600" dirty="0">
                <a:solidFill>
                  <a:srgbClr val="3754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80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620</Words>
  <Application>Microsoft Office PowerPoint</Application>
  <PresentationFormat>如螢幕大小 (4:3)</PresentationFormat>
  <Paragraphs>65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佈景主題</vt:lpstr>
      <vt:lpstr> 好树、 好心、 好根基  路加福音 6:43-49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好樹、 好心、 好根基 希伯来书11:1-12:3</dc:title>
  <dc:creator>Kam To Daniel Choi</dc:creator>
  <cp:lastModifiedBy>Kam To Daniel Choi</cp:lastModifiedBy>
  <cp:revision>12</cp:revision>
  <dcterms:created xsi:type="dcterms:W3CDTF">2019-11-04T14:13:18Z</dcterms:created>
  <dcterms:modified xsi:type="dcterms:W3CDTF">2019-11-04T14:37:01Z</dcterms:modified>
</cp:coreProperties>
</file>