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269" r:id="rId4"/>
    <p:sldId id="262" r:id="rId5"/>
    <p:sldId id="266" r:id="rId6"/>
    <p:sldId id="263" r:id="rId7"/>
    <p:sldId id="267" r:id="rId8"/>
    <p:sldId id="264" r:id="rId9"/>
    <p:sldId id="270" r:id="rId10"/>
    <p:sldId id="268" r:id="rId11"/>
    <p:sldId id="275" r:id="rId12"/>
    <p:sldId id="281" r:id="rId13"/>
    <p:sldId id="287" r:id="rId14"/>
    <p:sldId id="283" r:id="rId15"/>
    <p:sldId id="282" r:id="rId16"/>
    <p:sldId id="284" r:id="rId17"/>
    <p:sldId id="279" r:id="rId18"/>
    <p:sldId id="285" r:id="rId19"/>
    <p:sldId id="258" r:id="rId20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0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8A525-0197-48D7-A2ED-B879262BB7E4}" type="datetimeFigureOut">
              <a:rPr lang="zh-HK" altLang="en-US" smtClean="0"/>
              <a:t>27/11/2019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44ECF-D5F4-4115-8941-8F7673FC839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179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ECF-D5F4-4115-8941-8F7673FC839B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72363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ECF-D5F4-4115-8941-8F7673FC839B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8425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0626-6A3A-47B5-88BF-9FA2CE71470B}" type="slidenum">
              <a:rPr lang="zh-HK" altLang="en-US" smtClean="0">
                <a:solidFill>
                  <a:prstClr val="black"/>
                </a:solidFill>
              </a:rPr>
              <a:pPr/>
              <a:t>18</a:t>
            </a:fld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9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ECF-D5F4-4115-8941-8F7673FC839B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842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ECF-D5F4-4115-8941-8F7673FC839B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8425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ECF-D5F4-4115-8941-8F7673FC839B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842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ECF-D5F4-4115-8941-8F7673FC839B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842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ECF-D5F4-4115-8941-8F7673FC839B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842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ECF-D5F4-4115-8941-8F7673FC839B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8425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ECF-D5F4-4115-8941-8F7673FC839B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842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4ECF-D5F4-4115-8941-8F7673FC839B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842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D59-D743-44A8-9F28-6A12316FC865}" type="datetimeFigureOut">
              <a:rPr lang="zh-HK" altLang="en-US" smtClean="0"/>
              <a:pPr/>
              <a:t>27/11/2019</a:t>
            </a:fld>
            <a:endParaRPr lang="zh-HK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AE5C2-8EF8-4F59-9B16-51BD732E4A8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D59-D743-44A8-9F28-6A12316FC865}" type="datetimeFigureOut">
              <a:rPr lang="zh-HK" altLang="en-US" smtClean="0"/>
              <a:pPr/>
              <a:t>27/11/2019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5C2-8EF8-4F59-9B16-51BD732E4A8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D59-D743-44A8-9F28-6A12316FC865}" type="datetimeFigureOut">
              <a:rPr lang="zh-HK" altLang="en-US" smtClean="0"/>
              <a:pPr/>
              <a:t>27/11/2019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5C2-8EF8-4F59-9B16-51BD732E4A8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D59-D743-44A8-9F28-6A12316FC865}" type="datetimeFigureOut">
              <a:rPr lang="zh-HK" altLang="en-US" smtClean="0"/>
              <a:pPr/>
              <a:t>27/11/2019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5C2-8EF8-4F59-9B16-51BD732E4A8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D59-D743-44A8-9F28-6A12316FC865}" type="datetimeFigureOut">
              <a:rPr lang="zh-HK" altLang="en-US" smtClean="0"/>
              <a:pPr/>
              <a:t>27/11/2019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5C2-8EF8-4F59-9B16-51BD732E4A8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D59-D743-44A8-9F28-6A12316FC865}" type="datetimeFigureOut">
              <a:rPr lang="zh-HK" altLang="en-US" smtClean="0"/>
              <a:pPr/>
              <a:t>27/11/2019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5C2-8EF8-4F59-9B16-51BD732E4A8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D59-D743-44A8-9F28-6A12316FC865}" type="datetimeFigureOut">
              <a:rPr lang="zh-HK" altLang="en-US" smtClean="0"/>
              <a:pPr/>
              <a:t>27/11/2019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5C2-8EF8-4F59-9B16-51BD732E4A8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D59-D743-44A8-9F28-6A12316FC865}" type="datetimeFigureOut">
              <a:rPr lang="zh-HK" altLang="en-US" smtClean="0"/>
              <a:pPr/>
              <a:t>27/11/2019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5C2-8EF8-4F59-9B16-51BD732E4A8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D59-D743-44A8-9F28-6A12316FC865}" type="datetimeFigureOut">
              <a:rPr lang="zh-HK" altLang="en-US" smtClean="0"/>
              <a:pPr/>
              <a:t>27/11/2019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5C2-8EF8-4F59-9B16-51BD732E4A8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D59-D743-44A8-9F28-6A12316FC865}" type="datetimeFigureOut">
              <a:rPr lang="zh-HK" altLang="en-US" smtClean="0"/>
              <a:pPr/>
              <a:t>27/11/2019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5C2-8EF8-4F59-9B16-51BD732E4A8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D59-D743-44A8-9F28-6A12316FC865}" type="datetimeFigureOut">
              <a:rPr lang="zh-HK" altLang="en-US" smtClean="0"/>
              <a:pPr/>
              <a:t>27/11/2019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5C2-8EF8-4F59-9B16-51BD732E4A8D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9E41D59-D743-44A8-9F28-6A12316FC865}" type="datetimeFigureOut">
              <a:rPr lang="zh-HK" altLang="en-US" smtClean="0"/>
              <a:pPr/>
              <a:t>27/11/2019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9BAE5C2-8EF8-4F59-9B16-51BD732E4A8D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11560" y="757063"/>
            <a:ext cx="7772400" cy="2671937"/>
          </a:xfrm>
        </p:spPr>
        <p:txBody>
          <a:bodyPr/>
          <a:lstStyle/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zh-TW" altLang="en-US" dirty="0">
                <a:solidFill>
                  <a:schemeClr val="tx1"/>
                </a:solidFill>
                <a:latin typeface="方正琥珀" pitchFamily="2" charset="-120"/>
                <a:ea typeface="方正琥珀" pitchFamily="2" charset="-120"/>
              </a:rPr>
              <a:t>作个蒙恩的人</a:t>
            </a:r>
            <a:br>
              <a:rPr lang="en-US" altLang="zh-TW" dirty="0">
                <a:solidFill>
                  <a:schemeClr val="tx1"/>
                </a:solidFill>
                <a:latin typeface="方正琥珀" pitchFamily="2" charset="-120"/>
                <a:ea typeface="方正琥珀" pitchFamily="2" charset="-120"/>
              </a:rPr>
            </a:br>
            <a:r>
              <a:rPr lang="zh-TW" altLang="en-US" sz="3600" dirty="0">
                <a:solidFill>
                  <a:schemeClr val="tx1"/>
                </a:solidFill>
                <a:latin typeface="方正琥珀" pitchFamily="2" charset="-120"/>
                <a:ea typeface="方正琥珀" pitchFamily="2" charset="-120"/>
              </a:rPr>
              <a:t>小儿子 </a:t>
            </a:r>
            <a:r>
              <a:rPr lang="en-US" altLang="zh-TW" sz="3600" dirty="0">
                <a:solidFill>
                  <a:schemeClr val="tx1"/>
                </a:solidFill>
                <a:latin typeface="方正琥珀" pitchFamily="2" charset="-120"/>
                <a:ea typeface="方正琥珀" pitchFamily="2" charset="-120"/>
              </a:rPr>
              <a:t>?</a:t>
            </a:r>
            <a:r>
              <a:rPr lang="zh-TW" altLang="en-US" sz="3600" dirty="0">
                <a:solidFill>
                  <a:schemeClr val="tx1"/>
                </a:solidFill>
                <a:latin typeface="方正琥珀" pitchFamily="2" charset="-120"/>
                <a:ea typeface="方正琥珀" pitchFamily="2" charset="-120"/>
              </a:rPr>
              <a:t>大儿子</a:t>
            </a:r>
            <a:r>
              <a:rPr lang="en-US" altLang="zh-TW" sz="3600" dirty="0">
                <a:solidFill>
                  <a:schemeClr val="tx1"/>
                </a:solidFill>
                <a:latin typeface="方正琥珀" pitchFamily="2" charset="-120"/>
                <a:ea typeface="方正琥珀" pitchFamily="2" charset="-120"/>
              </a:rPr>
              <a:t>?</a:t>
            </a:r>
            <a:br>
              <a:rPr lang="en-US" altLang="zh-TW" sz="3600" dirty="0">
                <a:solidFill>
                  <a:schemeClr val="tx1"/>
                </a:solidFill>
                <a:latin typeface="方正琥珀" pitchFamily="2" charset="-120"/>
                <a:ea typeface="方正琥珀" pitchFamily="2" charset="-120"/>
              </a:rPr>
            </a:br>
            <a:r>
              <a:rPr lang="zh-TW" altLang="en-US" sz="3600" dirty="0">
                <a:solidFill>
                  <a:schemeClr val="tx1"/>
                </a:solidFill>
                <a:latin typeface="方正琥珀" pitchFamily="2" charset="-120"/>
                <a:ea typeface="方正琥珀" pitchFamily="2" charset="-120"/>
              </a:rPr>
              <a:t>好儿子？</a:t>
            </a:r>
            <a:br>
              <a:rPr lang="en-US" altLang="zh-TW" sz="3600" dirty="0">
                <a:solidFill>
                  <a:schemeClr val="tx1"/>
                </a:solidFill>
                <a:latin typeface="方正琥珀" pitchFamily="2" charset="-120"/>
                <a:ea typeface="方正琥珀" pitchFamily="2" charset="-120"/>
              </a:rPr>
            </a:b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路加福音</a:t>
            </a:r>
            <a:r>
              <a:rPr lang="en-US" altLang="zh-HK" sz="28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en-US" altLang="zh-HK" sz="28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11</a:t>
            </a:r>
            <a:r>
              <a:rPr lang="en-US" altLang="zh-HK" sz="28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32</a:t>
            </a:r>
            <a:endParaRPr lang="zh-HK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3933056"/>
            <a:ext cx="6400800" cy="1219200"/>
          </a:xfrm>
        </p:spPr>
        <p:txBody>
          <a:bodyPr>
            <a:no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  <a:latin typeface="方正粗圓" pitchFamily="2" charset="-120"/>
                <a:ea typeface="方正粗圓" pitchFamily="2" charset="-120"/>
                <a:cs typeface="Times New Roman" pitchFamily="18" charset="0"/>
              </a:rPr>
              <a:t>Bielefeld</a:t>
            </a:r>
            <a:r>
              <a:rPr lang="zh-TW" altLang="en-US" sz="3600" dirty="0">
                <a:solidFill>
                  <a:srgbClr val="FF0000"/>
                </a:solidFill>
                <a:latin typeface="方正粗圓" pitchFamily="2" charset="-120"/>
                <a:ea typeface="方正粗圓" pitchFamily="2" charset="-120"/>
                <a:cs typeface="Times New Roman" pitchFamily="18" charset="0"/>
              </a:rPr>
              <a:t>中文查经理</a:t>
            </a:r>
            <a:endParaRPr lang="en-US" altLang="zh-TW" sz="3600" dirty="0">
              <a:solidFill>
                <a:srgbClr val="FF0000"/>
              </a:solidFill>
              <a:latin typeface="方正粗圓" pitchFamily="2" charset="-120"/>
              <a:ea typeface="方正粗圓" pitchFamily="2" charset="-120"/>
              <a:cs typeface="Times New Roman" pitchFamily="18" charset="0"/>
            </a:endParaRPr>
          </a:p>
          <a:p>
            <a:r>
              <a:rPr lang="en-US" altLang="zh-TW" sz="3600" dirty="0">
                <a:solidFill>
                  <a:srgbClr val="FF0000"/>
                </a:solidFill>
                <a:latin typeface="方正粗圓" pitchFamily="2" charset="-120"/>
                <a:ea typeface="方正粗圓" pitchFamily="2" charset="-120"/>
                <a:cs typeface="Times New Roman" pitchFamily="18" charset="0"/>
              </a:rPr>
              <a:t>2019</a:t>
            </a:r>
            <a:r>
              <a:rPr lang="zh-TW" altLang="en-US" sz="3600" dirty="0">
                <a:solidFill>
                  <a:srgbClr val="FF0000"/>
                </a:solidFill>
                <a:latin typeface="方正粗圓" pitchFamily="2" charset="-120"/>
                <a:ea typeface="方正粗圓" pitchFamily="2" charset="-120"/>
                <a:cs typeface="Times New Roman" pitchFamily="18" charset="0"/>
              </a:rPr>
              <a:t>年</a:t>
            </a:r>
            <a:r>
              <a:rPr lang="en-US" altLang="zh-TW" sz="3600" dirty="0">
                <a:solidFill>
                  <a:srgbClr val="FF0000"/>
                </a:solidFill>
                <a:latin typeface="方正粗圓" pitchFamily="2" charset="-120"/>
                <a:ea typeface="方正粗圓" pitchFamily="2" charset="-120"/>
                <a:cs typeface="Times New Roman" pitchFamily="18" charset="0"/>
              </a:rPr>
              <a:t>11</a:t>
            </a:r>
            <a:r>
              <a:rPr lang="zh-TW" altLang="en-US" sz="3600" dirty="0">
                <a:solidFill>
                  <a:srgbClr val="FF0000"/>
                </a:solidFill>
                <a:latin typeface="方正粗圓" pitchFamily="2" charset="-120"/>
                <a:ea typeface="方正粗圓" pitchFamily="2" charset="-120"/>
                <a:cs typeface="Times New Roman" pitchFamily="18" charset="0"/>
              </a:rPr>
              <a:t>月</a:t>
            </a:r>
            <a:r>
              <a:rPr lang="en-US" altLang="zh-TW" sz="3600" dirty="0">
                <a:solidFill>
                  <a:srgbClr val="FF0000"/>
                </a:solidFill>
                <a:latin typeface="方正粗圓" pitchFamily="2" charset="-120"/>
                <a:ea typeface="方正粗圓" pitchFamily="2" charset="-120"/>
                <a:cs typeface="Times New Roman" pitchFamily="18" charset="0"/>
              </a:rPr>
              <a:t>30</a:t>
            </a:r>
            <a:r>
              <a:rPr lang="zh-TW" altLang="en-US" sz="3600" dirty="0">
                <a:solidFill>
                  <a:srgbClr val="FF0000"/>
                </a:solidFill>
                <a:latin typeface="方正粗圓" pitchFamily="2" charset="-120"/>
                <a:ea typeface="方正粗圓" pitchFamily="2" charset="-120"/>
                <a:cs typeface="Times New Roman" pitchFamily="18" charset="0"/>
              </a:rPr>
              <a:t>日</a:t>
            </a:r>
            <a:endParaRPr lang="zh-HK" altLang="en-US" sz="3600" dirty="0">
              <a:solidFill>
                <a:srgbClr val="FF0000"/>
              </a:solidFill>
              <a:latin typeface="方正粗圓" pitchFamily="2" charset="-120"/>
              <a:ea typeface="方正粗圓" pitchFamily="2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648072"/>
          </a:xfrm>
        </p:spPr>
        <p:txBody>
          <a:bodyPr/>
          <a:lstStyle/>
          <a:p>
            <a:r>
              <a:rPr lang="zh-TW" altLang="en-US" dirty="0">
                <a:latin typeface="方正琥珀" pitchFamily="2" charset="-120"/>
                <a:ea typeface="方正琥珀" pitchFamily="2" charset="-120"/>
              </a:rPr>
              <a:t>路加福音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1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5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: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11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-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32</a:t>
            </a:r>
            <a:endParaRPr lang="zh-HK" altLang="en-US" dirty="0">
              <a:latin typeface="方正琥珀" pitchFamily="2" charset="-120"/>
              <a:ea typeface="方正琥珀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84784"/>
            <a:ext cx="7416824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TW" sz="1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31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父亲对他说：</a:t>
            </a:r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儿啊！你常和我同在，我所有的一切都是你的；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32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可是你这个弟弟是死而复活，失而复得的，所以我们理当欢喜庆祝。</a:t>
            </a:r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 </a:t>
            </a:r>
          </a:p>
        </p:txBody>
      </p:sp>
    </p:spTree>
    <p:extLst>
      <p:ext uri="{BB962C8B-B14F-4D97-AF65-F5344CB8AC3E}">
        <p14:creationId xmlns:p14="http://schemas.microsoft.com/office/powerpoint/2010/main" val="39123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2120" cy="75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-36357"/>
            <a:ext cx="5544616" cy="698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78007" y="1013602"/>
            <a:ext cx="3531736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200" dirty="0">
                <a:solidFill>
                  <a:srgbClr val="002060"/>
                </a:solidFill>
                <a:latin typeface="方正粗圓" pitchFamily="2" charset="-120"/>
                <a:ea typeface="方正粗圓" pitchFamily="2" charset="-120"/>
              </a:rPr>
              <a:t>林布兰特</a:t>
            </a:r>
            <a:endParaRPr lang="en-US" altLang="zh-HK" sz="3200" dirty="0">
              <a:solidFill>
                <a:srgbClr val="002060"/>
              </a:solidFill>
              <a:latin typeface="方正粗圓" pitchFamily="2" charset="-120"/>
              <a:ea typeface="方正粗圓" pitchFamily="2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latin typeface="方正粗圓" pitchFamily="2" charset="-120"/>
                <a:ea typeface="方正粗圓" pitchFamily="2" charset="-120"/>
              </a:rPr>
              <a:t>在</a:t>
            </a:r>
            <a:r>
              <a:rPr lang="en-US" altLang="zh-TW" sz="3200" dirty="0">
                <a:solidFill>
                  <a:srgbClr val="002060"/>
                </a:solidFill>
                <a:latin typeface="方正粗圓" pitchFamily="2" charset="-120"/>
                <a:ea typeface="方正粗圓" pitchFamily="2" charset="-120"/>
              </a:rPr>
              <a:t>17</a:t>
            </a:r>
            <a:r>
              <a:rPr lang="zh-TW" altLang="en-US" sz="3200" dirty="0">
                <a:solidFill>
                  <a:srgbClr val="002060"/>
                </a:solidFill>
                <a:latin typeface="方正粗圓" pitchFamily="2" charset="-120"/>
                <a:ea typeface="方正粗圓" pitchFamily="2" charset="-120"/>
              </a:rPr>
              <a:t>世纪的名画：</a:t>
            </a:r>
            <a:endParaRPr lang="en-US" altLang="zh-TW" sz="3200" dirty="0">
              <a:solidFill>
                <a:srgbClr val="002060"/>
              </a:solidFill>
              <a:latin typeface="方正粗圓" pitchFamily="2" charset="-120"/>
              <a:ea typeface="方正粗圓" pitchFamily="2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latin typeface="方正粗圓" pitchFamily="2" charset="-120"/>
                <a:ea typeface="方正粗圓" pitchFamily="2" charset="-120"/>
              </a:rPr>
              <a:t>浪子回头</a:t>
            </a:r>
            <a:endParaRPr lang="en-US" altLang="zh-TW" sz="3200" dirty="0">
              <a:solidFill>
                <a:srgbClr val="002060"/>
              </a:solidFill>
              <a:latin typeface="方正粗圓" pitchFamily="2" charset="-120"/>
              <a:ea typeface="方正粗圓" pitchFamily="2" charset="-120"/>
            </a:endParaRPr>
          </a:p>
          <a:p>
            <a:endParaRPr lang="en-US" altLang="zh-HK" sz="2800" dirty="0">
              <a:solidFill>
                <a:srgbClr val="002060"/>
              </a:solidFill>
              <a:latin typeface="方正粗圓" pitchFamily="2" charset="-120"/>
              <a:ea typeface="方正粗圓" pitchFamily="2" charset="-120"/>
            </a:endParaRPr>
          </a:p>
          <a:p>
            <a:r>
              <a:rPr lang="en-US" altLang="zh-HK" sz="2800" dirty="0">
                <a:solidFill>
                  <a:srgbClr val="0070C0"/>
                </a:solidFill>
              </a:rPr>
              <a:t>Rembrandt's</a:t>
            </a:r>
          </a:p>
          <a:p>
            <a:r>
              <a:rPr lang="en-US" altLang="zh-HK" sz="2800" dirty="0">
                <a:solidFill>
                  <a:srgbClr val="0070C0"/>
                </a:solidFill>
              </a:rPr>
              <a:t>"Return of </a:t>
            </a:r>
          </a:p>
          <a:p>
            <a:r>
              <a:rPr lang="en-US" altLang="zh-HK" sz="2800" dirty="0">
                <a:solidFill>
                  <a:srgbClr val="0070C0"/>
                </a:solidFill>
              </a:rPr>
              <a:t>the Prodigal Son“</a:t>
            </a:r>
          </a:p>
          <a:p>
            <a:r>
              <a:rPr lang="en-US" altLang="zh-HK" sz="2800" dirty="0">
                <a:solidFill>
                  <a:srgbClr val="0070C0"/>
                </a:solidFill>
              </a:rPr>
              <a:t>1662</a:t>
            </a:r>
          </a:p>
          <a:p>
            <a:endParaRPr lang="zh-HK" altLang="en-US" sz="2800" dirty="0">
              <a:solidFill>
                <a:srgbClr val="002060"/>
              </a:solidFill>
              <a:latin typeface="方正粗圓" pitchFamily="2" charset="-120"/>
              <a:ea typeface="方正粗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0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彩雲" pitchFamily="2" charset="-120"/>
                <a:ea typeface="方正彩雲" pitchFamily="2" charset="-120"/>
              </a:rPr>
              <a:t>这故事是说哪人：</a:t>
            </a:r>
            <a:endParaRPr lang="en-US" altLang="zh-TW" sz="5400" dirty="0">
              <a:solidFill>
                <a:schemeClr val="accent1">
                  <a:lumMod val="40000"/>
                  <a:lumOff val="60000"/>
                </a:schemeClr>
              </a:solidFill>
              <a:latin typeface="方正彩雲" pitchFamily="2" charset="-120"/>
              <a:ea typeface="方正彩雲" pitchFamily="2" charset="-120"/>
            </a:endParaRPr>
          </a:p>
          <a:p>
            <a:pPr marL="0" indent="0">
              <a:buNone/>
            </a:pPr>
            <a:r>
              <a:rPr lang="zh-TW" altLang="en-US" sz="7200" dirty="0">
                <a:solidFill>
                  <a:srgbClr val="00B050"/>
                </a:solidFill>
                <a:latin typeface="方正粗圓" pitchFamily="2" charset="-120"/>
                <a:ea typeface="方正粗圓" pitchFamily="2" charset="-120"/>
              </a:rPr>
              <a:t>小儿子</a:t>
            </a:r>
            <a:endParaRPr lang="en-US" altLang="zh-TW" sz="7200" dirty="0">
              <a:solidFill>
                <a:srgbClr val="00B050"/>
              </a:solidFill>
              <a:latin typeface="方正粗圓" pitchFamily="2" charset="-120"/>
              <a:ea typeface="方正粗圓" pitchFamily="2" charset="-120"/>
            </a:endParaRPr>
          </a:p>
          <a:p>
            <a:pPr marL="0" indent="0">
              <a:buNone/>
            </a:pPr>
            <a:r>
              <a:rPr lang="zh-TW" altLang="en-US" sz="7200" dirty="0">
                <a:solidFill>
                  <a:srgbClr val="00B050"/>
                </a:solidFill>
                <a:latin typeface="方正粗圓" pitchFamily="2" charset="-120"/>
                <a:ea typeface="方正粗圓" pitchFamily="2" charset="-120"/>
              </a:rPr>
              <a:t>大儿子</a:t>
            </a:r>
            <a:endParaRPr lang="en-US" altLang="zh-TW" sz="7200" dirty="0">
              <a:solidFill>
                <a:srgbClr val="00B050"/>
              </a:solidFill>
              <a:latin typeface="方正粗圓" pitchFamily="2" charset="-120"/>
              <a:ea typeface="方正粗圓" pitchFamily="2" charset="-120"/>
            </a:endParaRPr>
          </a:p>
          <a:p>
            <a:pPr marL="0" indent="0">
              <a:buNone/>
            </a:pPr>
            <a:r>
              <a:rPr lang="zh-TW" altLang="en-US" sz="7200" dirty="0">
                <a:solidFill>
                  <a:srgbClr val="00B050"/>
                </a:solidFill>
                <a:latin typeface="方正粗圓" pitchFamily="2" charset="-120"/>
                <a:ea typeface="方正粗圓" pitchFamily="2" charset="-120"/>
              </a:rPr>
              <a:t>父亲</a:t>
            </a:r>
            <a:endParaRPr lang="en-US" altLang="zh-TW" sz="7200" dirty="0">
              <a:solidFill>
                <a:srgbClr val="00B050"/>
              </a:solidFill>
              <a:latin typeface="方正粗圓" pitchFamily="2" charset="-120"/>
              <a:ea typeface="方正粗圓" pitchFamily="2" charset="-120"/>
            </a:endParaRPr>
          </a:p>
          <a:p>
            <a:pPr marL="0" indent="0">
              <a:buNone/>
            </a:pPr>
            <a:r>
              <a:rPr lang="zh-TW" altLang="en-US" sz="7200" dirty="0">
                <a:solidFill>
                  <a:srgbClr val="00B050"/>
                </a:solidFill>
                <a:latin typeface="方正粗圓" pitchFamily="2" charset="-120"/>
                <a:ea typeface="方正粗圓" pitchFamily="2" charset="-120"/>
              </a:rPr>
              <a:t>其他人</a:t>
            </a:r>
            <a:endParaRPr lang="en-US" altLang="zh-TW" sz="5400" dirty="0">
              <a:solidFill>
                <a:schemeClr val="accent1">
                  <a:lumMod val="40000"/>
                  <a:lumOff val="60000"/>
                </a:schemeClr>
              </a:solidFill>
              <a:latin typeface="方正粗圓" pitchFamily="2" charset="-120"/>
              <a:ea typeface="方正彩雲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68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彩雲" pitchFamily="2" charset="-120"/>
                <a:ea typeface="方正彩雲" pitchFamily="2" charset="-120"/>
              </a:rPr>
              <a:t>父期待小儿子的回应：</a:t>
            </a:r>
            <a:endParaRPr lang="en-US" altLang="zh-TW" sz="5400" dirty="0">
              <a:solidFill>
                <a:schemeClr val="accent1">
                  <a:lumMod val="40000"/>
                  <a:lumOff val="60000"/>
                </a:schemeClr>
              </a:solidFill>
              <a:latin typeface="方正彩雲" pitchFamily="2" charset="-120"/>
              <a:ea typeface="方正彩雲" pitchFamily="2" charset="-120"/>
            </a:endParaRPr>
          </a:p>
          <a:p>
            <a:pPr marL="0" indent="0">
              <a:buNone/>
            </a:pPr>
            <a:r>
              <a:rPr lang="zh-TW" alt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粗圓" pitchFamily="2" charset="-120"/>
                <a:ea typeface="方正粗圓" pitchFamily="2" charset="-120"/>
              </a:rPr>
              <a:t>　</a:t>
            </a:r>
            <a:r>
              <a:rPr lang="zh-TW" altLang="en-US" sz="7200" dirty="0">
                <a:solidFill>
                  <a:srgbClr val="00B050"/>
                </a:solidFill>
                <a:latin typeface="方正粗圓" pitchFamily="2" charset="-120"/>
                <a:ea typeface="方正粗圓" pitchFamily="2" charset="-120"/>
              </a:rPr>
              <a:t>正视自己的罪</a:t>
            </a:r>
            <a:endParaRPr lang="en-US" altLang="zh-TW" sz="7200" dirty="0">
              <a:solidFill>
                <a:srgbClr val="00B050"/>
              </a:solidFill>
              <a:latin typeface="方正粗圓" pitchFamily="2" charset="-120"/>
              <a:ea typeface="方正粗圓" pitchFamily="2" charset="-120"/>
            </a:endParaRPr>
          </a:p>
          <a:p>
            <a:pPr marL="0" indent="0">
              <a:buNone/>
            </a:pPr>
            <a:r>
              <a:rPr lang="zh-TW" alt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粗圓" pitchFamily="2" charset="-120"/>
                <a:ea typeface="方正粗圓" pitchFamily="2" charset="-120"/>
              </a:rPr>
              <a:t>　</a:t>
            </a:r>
            <a:r>
              <a:rPr lang="zh-TW" alt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彩雲" pitchFamily="2" charset="-120"/>
                <a:ea typeface="方正彩雲" pitchFamily="2" charset="-120"/>
              </a:rPr>
              <a:t>回到天父的怀中</a:t>
            </a:r>
            <a:endParaRPr lang="zh-HK" altLang="en-US" sz="5400" dirty="0">
              <a:solidFill>
                <a:schemeClr val="accent1">
                  <a:lumMod val="40000"/>
                  <a:lumOff val="60000"/>
                </a:schemeClr>
              </a:solidFill>
              <a:latin typeface="方正彩雲" pitchFamily="2" charset="-120"/>
              <a:ea typeface="方正彩雲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059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1147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彩雲" pitchFamily="2" charset="-120"/>
                <a:ea typeface="方正彩雲" pitchFamily="2" charset="-120"/>
              </a:rPr>
              <a:t>父期待小儿子的回应：</a:t>
            </a:r>
            <a:endParaRPr lang="en-US" altLang="zh-TW" sz="5400" dirty="0">
              <a:solidFill>
                <a:schemeClr val="accent1">
                  <a:lumMod val="40000"/>
                  <a:lumOff val="60000"/>
                </a:schemeClr>
              </a:solidFill>
              <a:latin typeface="方正彩雲" pitchFamily="2" charset="-120"/>
              <a:ea typeface="方正彩雲" pitchFamily="2" charset="-120"/>
            </a:endParaRPr>
          </a:p>
          <a:p>
            <a:pPr marL="0" indent="0">
              <a:buNone/>
            </a:pPr>
            <a:r>
              <a:rPr lang="zh-TW" alt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粗圓" pitchFamily="2" charset="-120"/>
                <a:ea typeface="方正粗圓" pitchFamily="2" charset="-120"/>
              </a:rPr>
              <a:t>　</a:t>
            </a:r>
            <a:r>
              <a:rPr lang="zh-TW" altLang="en-US" sz="5400" dirty="0">
                <a:solidFill>
                  <a:schemeClr val="bg2">
                    <a:lumMod val="20000"/>
                    <a:lumOff val="80000"/>
                  </a:schemeClr>
                </a:solidFill>
                <a:latin typeface="方正彩雲" pitchFamily="2" charset="-120"/>
                <a:ea typeface="方正彩雲" pitchFamily="2" charset="-120"/>
              </a:rPr>
              <a:t>正视自己的罪</a:t>
            </a:r>
            <a:endParaRPr lang="en-US" altLang="zh-TW" sz="5400" dirty="0">
              <a:solidFill>
                <a:schemeClr val="bg2">
                  <a:lumMod val="20000"/>
                  <a:lumOff val="80000"/>
                </a:schemeClr>
              </a:solidFill>
              <a:latin typeface="方正彩雲" pitchFamily="2" charset="-120"/>
              <a:ea typeface="方正彩雲" pitchFamily="2" charset="-120"/>
            </a:endParaRPr>
          </a:p>
          <a:p>
            <a:pPr marL="0" indent="0">
              <a:buNone/>
            </a:pPr>
            <a:r>
              <a:rPr lang="zh-TW" alt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粗圓" pitchFamily="2" charset="-120"/>
                <a:ea typeface="方正粗圓" pitchFamily="2" charset="-120"/>
              </a:rPr>
              <a:t>　</a:t>
            </a:r>
            <a:r>
              <a:rPr lang="zh-TW" altLang="en-US" sz="7200" dirty="0">
                <a:solidFill>
                  <a:srgbClr val="00B050"/>
                </a:solidFill>
                <a:latin typeface="方正粗圓" pitchFamily="2" charset="-120"/>
                <a:ea typeface="方正粗圓" pitchFamily="2" charset="-120"/>
              </a:rPr>
              <a:t>回到天父的怀中</a:t>
            </a:r>
            <a:endParaRPr lang="zh-HK" altLang="en-US" sz="7200" dirty="0">
              <a:solidFill>
                <a:srgbClr val="00B050"/>
              </a:solidFill>
              <a:latin typeface="方正粗圓" pitchFamily="2" charset="-120"/>
              <a:ea typeface="方正粗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52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dirty="0">
                <a:solidFill>
                  <a:srgbClr val="92D050"/>
                </a:solidFill>
                <a:latin typeface="方正彩雲" pitchFamily="2" charset="-120"/>
                <a:ea typeface="方正彩雲" pitchFamily="2" charset="-120"/>
              </a:rPr>
              <a:t>父期待大儿子的回应：</a:t>
            </a:r>
            <a:endParaRPr lang="en-US" altLang="zh-TW" sz="5400" dirty="0">
              <a:solidFill>
                <a:srgbClr val="92D050"/>
              </a:solidFill>
              <a:latin typeface="方正彩雲" pitchFamily="2" charset="-120"/>
              <a:ea typeface="方正彩雲" pitchFamily="2" charset="-120"/>
            </a:endParaRPr>
          </a:p>
          <a:p>
            <a:pPr marL="0" indent="0">
              <a:buNone/>
            </a:pPr>
            <a:r>
              <a:rPr lang="zh-TW" altLang="en-US" sz="5400" dirty="0">
                <a:solidFill>
                  <a:srgbClr val="92D050"/>
                </a:solidFill>
                <a:latin typeface="方正彩雲" pitchFamily="2" charset="-120"/>
                <a:ea typeface="方正彩雲" pitchFamily="2" charset="-120"/>
              </a:rPr>
              <a:t>　</a:t>
            </a:r>
            <a:r>
              <a:rPr lang="zh-TW" altLang="en-US" sz="7200" dirty="0">
                <a:solidFill>
                  <a:schemeClr val="bg2">
                    <a:lumMod val="20000"/>
                    <a:lumOff val="80000"/>
                  </a:schemeClr>
                </a:solidFill>
                <a:latin typeface="方正粗圓" pitchFamily="2" charset="-120"/>
                <a:ea typeface="方正粗圓" pitchFamily="2" charset="-120"/>
              </a:rPr>
              <a:t>为天父而努力工作</a:t>
            </a:r>
            <a:endParaRPr lang="en-US" altLang="zh-TW" sz="7200" dirty="0">
              <a:solidFill>
                <a:schemeClr val="bg2">
                  <a:lumMod val="20000"/>
                  <a:lumOff val="80000"/>
                </a:schemeClr>
              </a:solidFill>
              <a:latin typeface="方正粗圓" pitchFamily="2" charset="-120"/>
              <a:ea typeface="方正粗圓" pitchFamily="2" charset="-120"/>
            </a:endParaRPr>
          </a:p>
          <a:p>
            <a:pPr marL="0" indent="0">
              <a:buNone/>
            </a:pPr>
            <a:r>
              <a:rPr lang="zh-TW" altLang="en-US" sz="5400" dirty="0">
                <a:solidFill>
                  <a:srgbClr val="92D050"/>
                </a:solidFill>
                <a:latin typeface="方正彩雲" pitchFamily="2" charset="-120"/>
                <a:ea typeface="方正彩雲" pitchFamily="2" charset="-120"/>
              </a:rPr>
              <a:t>　对他人接纳</a:t>
            </a:r>
            <a:endParaRPr lang="zh-HK" altLang="en-US" sz="5400" dirty="0">
              <a:solidFill>
                <a:srgbClr val="92D050"/>
              </a:solidFill>
              <a:latin typeface="方正彩雲" pitchFamily="2" charset="-120"/>
              <a:ea typeface="方正彩雲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78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1133521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dirty="0">
                <a:solidFill>
                  <a:srgbClr val="92D050"/>
                </a:solidFill>
                <a:latin typeface="方正彩雲" pitchFamily="2" charset="-120"/>
                <a:ea typeface="方正彩雲" pitchFamily="2" charset="-120"/>
              </a:rPr>
              <a:t>父期待大儿子的回应：</a:t>
            </a:r>
            <a:endParaRPr lang="en-US" altLang="zh-TW" sz="5400" dirty="0">
              <a:solidFill>
                <a:srgbClr val="92D050"/>
              </a:solidFill>
              <a:latin typeface="方正彩雲" pitchFamily="2" charset="-120"/>
              <a:ea typeface="方正彩雲" pitchFamily="2" charset="-120"/>
            </a:endParaRPr>
          </a:p>
          <a:p>
            <a:pPr marL="0" indent="0">
              <a:buNone/>
            </a:pPr>
            <a:r>
              <a:rPr lang="zh-TW" altLang="en-US" sz="5400" dirty="0">
                <a:solidFill>
                  <a:srgbClr val="92D050"/>
                </a:solidFill>
                <a:latin typeface="方正彩雲" pitchFamily="2" charset="-120"/>
                <a:ea typeface="方正彩雲" pitchFamily="2" charset="-120"/>
              </a:rPr>
              <a:t>　为天父而努力工作</a:t>
            </a:r>
            <a:endParaRPr lang="en-US" altLang="zh-TW" sz="5400" dirty="0">
              <a:solidFill>
                <a:srgbClr val="92D050"/>
              </a:solidFill>
              <a:latin typeface="方正彩雲" pitchFamily="2" charset="-120"/>
              <a:ea typeface="方正彩雲" pitchFamily="2" charset="-120"/>
            </a:endParaRPr>
          </a:p>
          <a:p>
            <a:pPr marL="0" indent="0">
              <a:buNone/>
            </a:pPr>
            <a:r>
              <a:rPr lang="zh-TW" altLang="en-US" sz="5400" dirty="0">
                <a:solidFill>
                  <a:srgbClr val="92D050"/>
                </a:solidFill>
                <a:latin typeface="方正彩雲" pitchFamily="2" charset="-120"/>
                <a:ea typeface="方正彩雲" pitchFamily="2" charset="-120"/>
              </a:rPr>
              <a:t>　</a:t>
            </a:r>
            <a:r>
              <a:rPr lang="zh-TW" altLang="en-US" sz="7200" dirty="0">
                <a:solidFill>
                  <a:schemeClr val="bg2">
                    <a:lumMod val="20000"/>
                    <a:lumOff val="80000"/>
                  </a:schemeClr>
                </a:solidFill>
                <a:latin typeface="方正粗圓" pitchFamily="2" charset="-120"/>
                <a:ea typeface="方正粗圓" pitchFamily="2" charset="-120"/>
              </a:rPr>
              <a:t>对他人接纳</a:t>
            </a:r>
            <a:endParaRPr lang="zh-HK" altLang="en-US" sz="7200" dirty="0">
              <a:solidFill>
                <a:schemeClr val="bg2">
                  <a:lumMod val="20000"/>
                  <a:lumOff val="80000"/>
                </a:schemeClr>
              </a:solidFill>
              <a:latin typeface="方正粗圓" pitchFamily="2" charset="-120"/>
              <a:ea typeface="方正粗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818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55" y="7180"/>
            <a:ext cx="10380031" cy="68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115616" y="1340768"/>
            <a:ext cx="75794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dirty="0">
                <a:latin typeface="方正彩雲" pitchFamily="2" charset="-120"/>
                <a:ea typeface="方正彩雲" pitchFamily="2" charset="-120"/>
              </a:rPr>
              <a:t>基督徒的人生</a:t>
            </a:r>
            <a:endParaRPr lang="en-US" altLang="zh-TW" sz="7200" dirty="0">
              <a:latin typeface="方正彩雲" pitchFamily="2" charset="-120"/>
              <a:ea typeface="方正彩雲" pitchFamily="2" charset="-120"/>
            </a:endParaRPr>
          </a:p>
          <a:p>
            <a:r>
              <a:rPr lang="zh-TW" altLang="en-US" sz="7200" dirty="0">
                <a:latin typeface="方正彩雲" pitchFamily="2" charset="-120"/>
                <a:ea typeface="方正彩雲" pitchFamily="2" charset="-120"/>
              </a:rPr>
              <a:t>　是对上帝</a:t>
            </a:r>
            <a:endParaRPr lang="en-US" altLang="zh-TW" sz="7200" dirty="0">
              <a:latin typeface="方正彩雲" pitchFamily="2" charset="-120"/>
              <a:ea typeface="方正彩雲" pitchFamily="2" charset="-120"/>
            </a:endParaRPr>
          </a:p>
          <a:p>
            <a:r>
              <a:rPr lang="zh-TW" altLang="en-US" sz="7200" dirty="0">
                <a:latin typeface="方正彩雲" pitchFamily="2" charset="-120"/>
                <a:ea typeface="方正彩雲" pitchFamily="2" charset="-120"/>
              </a:rPr>
              <a:t>　　爱的回应</a:t>
            </a:r>
            <a:r>
              <a:rPr lang="en-US" altLang="zh-TW" sz="7200" dirty="0">
                <a:latin typeface="方正彩雲" pitchFamily="2" charset="-120"/>
                <a:ea typeface="方正彩雲" pitchFamily="2" charset="-120"/>
              </a:rPr>
              <a:t>…</a:t>
            </a:r>
            <a:endParaRPr lang="en-US" altLang="zh-HK" sz="7200" dirty="0">
              <a:latin typeface="方正彩雲" pitchFamily="2" charset="-120"/>
              <a:ea typeface="方正彩雲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103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9" y="980729"/>
            <a:ext cx="8896722" cy="584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01" y="116633"/>
            <a:ext cx="7414013" cy="189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38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62" y="-6501"/>
            <a:ext cx="9352182" cy="686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12776"/>
            <a:ext cx="716553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dirty="0">
                <a:latin typeface="方正粗圓" pitchFamily="2" charset="-120"/>
                <a:ea typeface="方正粗圓" pitchFamily="2" charset="-120"/>
              </a:rPr>
              <a:t>祈祷读经</a:t>
            </a:r>
            <a:endParaRPr lang="en-US" altLang="zh-TW" sz="6000" dirty="0">
              <a:latin typeface="方正粗圓" pitchFamily="2" charset="-120"/>
              <a:ea typeface="方正粗圓" pitchFamily="2" charset="-120"/>
            </a:endParaRPr>
          </a:p>
          <a:p>
            <a:pPr marL="0" indent="0">
              <a:buNone/>
            </a:pPr>
            <a:r>
              <a:rPr lang="zh-TW" altLang="en-US" sz="6000" dirty="0">
                <a:latin typeface="方正粗圓" pitchFamily="2" charset="-120"/>
                <a:ea typeface="方正粗圓" pitchFamily="2" charset="-120"/>
              </a:rPr>
              <a:t>　　传福音</a:t>
            </a:r>
            <a:endParaRPr lang="en-US" altLang="zh-TW" sz="6000" dirty="0">
              <a:latin typeface="方正粗圓" pitchFamily="2" charset="-120"/>
              <a:ea typeface="方正粗圓" pitchFamily="2" charset="-120"/>
            </a:endParaRPr>
          </a:p>
          <a:p>
            <a:pPr marL="0" indent="0">
              <a:buNone/>
            </a:pPr>
            <a:r>
              <a:rPr lang="zh-TW" altLang="en-US" sz="6000" dirty="0">
                <a:latin typeface="方正粗圓" pitchFamily="2" charset="-120"/>
                <a:ea typeface="方正粗圓" pitchFamily="2" charset="-120"/>
              </a:rPr>
              <a:t>　　　　爱神爱人</a:t>
            </a:r>
            <a:endParaRPr lang="zh-HK" altLang="en-US" sz="6000" dirty="0">
              <a:latin typeface="方正粗圓" pitchFamily="2" charset="-120"/>
              <a:ea typeface="方正粗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650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24800" cy="648072"/>
          </a:xfrm>
        </p:spPr>
        <p:txBody>
          <a:bodyPr/>
          <a:lstStyle/>
          <a:p>
            <a:r>
              <a:rPr lang="zh-TW" altLang="en-US" dirty="0">
                <a:latin typeface="方正琥珀" pitchFamily="2" charset="-120"/>
                <a:ea typeface="方正琥珀" pitchFamily="2" charset="-120"/>
              </a:rPr>
              <a:t>路加福音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1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5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: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11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-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32</a:t>
            </a:r>
            <a:endParaRPr lang="zh-HK" altLang="en-US" dirty="0">
              <a:latin typeface="方正琥珀" pitchFamily="2" charset="-120"/>
              <a:ea typeface="方正琥珀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84784"/>
            <a:ext cx="7776864" cy="525658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altLang="zh-TW" sz="26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en-US" sz="57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耶稣又说：「一个人有两个儿子。</a:t>
            </a:r>
            <a:r>
              <a:rPr lang="en-US" altLang="zh-TW" sz="26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57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小儿子对父亲说：</a:t>
            </a:r>
            <a:r>
              <a:rPr lang="en-US" altLang="zh-TW" sz="57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57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父亲，请你把我应得的家业分给我。</a:t>
            </a:r>
            <a:r>
              <a:rPr lang="en-US" altLang="zh-TW" sz="57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z="57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他父亲就把财产分给他们。</a:t>
            </a:r>
            <a:r>
              <a:rPr lang="en-US" altLang="zh-TW" sz="26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13</a:t>
            </a:r>
            <a:r>
              <a:rPr lang="zh-TW" altLang="en-US" sz="57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过了不多几天，小儿子把他一切所有的都收拾起来，往远方去了。在那里，他任意放荡，浪费钱财。</a:t>
            </a:r>
            <a:r>
              <a:rPr lang="en-US" altLang="zh-TW" sz="26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</a:t>
            </a:r>
            <a:r>
              <a:rPr lang="zh-TW" altLang="en-US" sz="57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他耗尽了一切所有的，又恰逢那地方有大饥荒，就穷困起来。</a:t>
            </a:r>
            <a:endParaRPr lang="en-US" altLang="zh-TW" sz="57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zh-TW" altLang="en-US" dirty="0"/>
              <a:t>（和合本修订版经文）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802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924800" cy="648072"/>
          </a:xfrm>
        </p:spPr>
        <p:txBody>
          <a:bodyPr/>
          <a:lstStyle/>
          <a:p>
            <a:r>
              <a:rPr lang="zh-TW" altLang="en-US" dirty="0">
                <a:latin typeface="方正琥珀" pitchFamily="2" charset="-120"/>
                <a:ea typeface="方正琥珀" pitchFamily="2" charset="-120"/>
              </a:rPr>
              <a:t>路加福音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1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5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: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11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-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32</a:t>
            </a:r>
            <a:endParaRPr lang="zh-HK" altLang="en-US" dirty="0">
              <a:latin typeface="方正琥珀" pitchFamily="2" charset="-120"/>
              <a:ea typeface="方正琥珀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84784"/>
            <a:ext cx="7488832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TW" sz="1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15</a:t>
            </a:r>
            <a:r>
              <a:rPr lang="zh-TW" altLang="en-US" sz="4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于是他去投靠当地的一个居民，那人打发他到田里去放猪。</a:t>
            </a:r>
            <a:r>
              <a:rPr lang="en-US" altLang="zh-TW" sz="1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en-US" sz="4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他恨不得拿猪所吃的豆荚充饥，也没有人给他甚么</a:t>
            </a:r>
            <a:r>
              <a:rPr lang="zh-TW" altLang="en-US" sz="4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吃的。</a:t>
            </a:r>
            <a:endParaRPr lang="zh-HK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4800" cy="648072"/>
          </a:xfrm>
        </p:spPr>
        <p:txBody>
          <a:bodyPr/>
          <a:lstStyle/>
          <a:p>
            <a:r>
              <a:rPr lang="zh-TW" altLang="en-US" dirty="0">
                <a:latin typeface="方正琥珀" pitchFamily="2" charset="-120"/>
                <a:ea typeface="方正琥珀" pitchFamily="2" charset="-120"/>
              </a:rPr>
              <a:t>路加福音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1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5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: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11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-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32</a:t>
            </a:r>
            <a:endParaRPr lang="zh-HK" altLang="en-US" dirty="0">
              <a:latin typeface="方正琥珀" pitchFamily="2" charset="-120"/>
              <a:ea typeface="方正琥珀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980728"/>
            <a:ext cx="7776864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TW" sz="1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17</a:t>
            </a:r>
            <a:r>
              <a:rPr lang="zh-TW" altLang="en-US" sz="4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他醒悟过来，就说：</a:t>
            </a:r>
            <a:r>
              <a:rPr lang="en-US" altLang="zh-TW" sz="4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4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我父亲有多少雇工，粮食有余，我倒在这里饿死吗？</a:t>
            </a:r>
            <a:r>
              <a:rPr lang="en-US" altLang="zh-TW" sz="1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</a:t>
            </a:r>
            <a:r>
              <a:rPr lang="zh-TW" altLang="en-US" sz="4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我要起来，到我父亲那里去，对他说：父亲！我得罪了天，又得罪了你，</a:t>
            </a:r>
            <a:r>
              <a:rPr lang="en-US" altLang="zh-TW" sz="1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</a:t>
            </a:r>
            <a:r>
              <a:rPr lang="zh-TW" altLang="en-US" sz="4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从今以后，我不配称为你的儿子，把我当作一个雇工吧。</a:t>
            </a:r>
            <a:r>
              <a:rPr lang="en-US" altLang="zh-TW" sz="4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』</a:t>
            </a:r>
            <a:endParaRPr lang="zh-HK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7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70" y="12616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24800" cy="648072"/>
          </a:xfrm>
        </p:spPr>
        <p:txBody>
          <a:bodyPr/>
          <a:lstStyle/>
          <a:p>
            <a:r>
              <a:rPr lang="zh-TW" altLang="en-US" dirty="0">
                <a:latin typeface="方正琥珀" pitchFamily="2" charset="-120"/>
                <a:ea typeface="方正琥珀" pitchFamily="2" charset="-120"/>
              </a:rPr>
              <a:t>路加福音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1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5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: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11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-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32</a:t>
            </a:r>
            <a:endParaRPr lang="zh-HK" altLang="en-US" dirty="0">
              <a:latin typeface="方正琥珀" pitchFamily="2" charset="-120"/>
              <a:ea typeface="方正琥珀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097360"/>
            <a:ext cx="7416824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TW" sz="1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</a:t>
            </a:r>
            <a:r>
              <a:rPr lang="zh-TW" altLang="en-US" sz="4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于是他起来，往他父亲那里去。相离还远，他父亲看见，就动了慈心，跑去拥抱着他，连连亲他。</a:t>
            </a:r>
            <a:r>
              <a:rPr lang="en-US" altLang="zh-TW" sz="1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</a:t>
            </a:r>
            <a:r>
              <a:rPr lang="zh-TW" altLang="en-US" sz="4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儿子对他说：</a:t>
            </a:r>
            <a:r>
              <a:rPr lang="en-US" altLang="zh-TW" sz="4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4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父亲！我得罪了天，又得罪了你，从今以后，我不配称为你的儿子。</a:t>
            </a:r>
            <a:r>
              <a:rPr lang="en-US" altLang="zh-TW" sz="4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』</a:t>
            </a:r>
            <a:endParaRPr lang="zh-HK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24800" cy="648072"/>
          </a:xfrm>
        </p:spPr>
        <p:txBody>
          <a:bodyPr/>
          <a:lstStyle/>
          <a:p>
            <a:r>
              <a:rPr lang="zh-TW" altLang="en-US" dirty="0">
                <a:latin typeface="方正琥珀" pitchFamily="2" charset="-120"/>
                <a:ea typeface="方正琥珀" pitchFamily="2" charset="-120"/>
              </a:rPr>
              <a:t>路加福音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1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5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: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11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-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32</a:t>
            </a:r>
            <a:endParaRPr lang="zh-HK" altLang="en-US" dirty="0">
              <a:latin typeface="方正琥珀" pitchFamily="2" charset="-120"/>
              <a:ea typeface="方正琥珀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268760"/>
            <a:ext cx="7200800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TW" sz="1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22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父亲却吩咐仆人：</a:t>
            </a:r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快把那上好的袍子拿出来给他穿，把戒指戴在他指头上，把鞋穿在他脚上，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23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把那肥牛犊牵来宰了，我们来吃喝庆祝；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24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因为我这个儿子是死而复活，失而复得的。</a:t>
            </a:r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他们就开始庆祝。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23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24800" cy="648072"/>
          </a:xfrm>
        </p:spPr>
        <p:txBody>
          <a:bodyPr/>
          <a:lstStyle/>
          <a:p>
            <a:r>
              <a:rPr lang="zh-TW" altLang="en-US" dirty="0">
                <a:latin typeface="方正琥珀" pitchFamily="2" charset="-120"/>
                <a:ea typeface="方正琥珀" pitchFamily="2" charset="-120"/>
              </a:rPr>
              <a:t>路加福音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1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5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: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11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-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32</a:t>
            </a:r>
            <a:endParaRPr lang="zh-HK" altLang="en-US" dirty="0">
              <a:latin typeface="方正琥珀" pitchFamily="2" charset="-120"/>
              <a:ea typeface="方正琥珀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81708"/>
            <a:ext cx="7488832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TW" sz="2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「那时，大儿子正在田里。他回来，离家不远时，听见奏乐跳舞的声音，</a:t>
            </a:r>
            <a:r>
              <a:rPr lang="en-US" altLang="zh-TW" sz="2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26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就叫一个僮仆来，问是甚么事。</a:t>
            </a:r>
            <a:r>
              <a:rPr lang="en-US" altLang="zh-TW" sz="21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27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僮仆对他说：</a:t>
            </a:r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你弟弟回来了，你父亲因为他无灾无病地回来，把肥牛犊宰了。</a:t>
            </a:r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』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536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24800" cy="648072"/>
          </a:xfrm>
        </p:spPr>
        <p:txBody>
          <a:bodyPr/>
          <a:lstStyle/>
          <a:p>
            <a:r>
              <a:rPr lang="zh-TW" altLang="en-US" dirty="0">
                <a:latin typeface="方正琥珀" pitchFamily="2" charset="-120"/>
                <a:ea typeface="方正琥珀" pitchFamily="2" charset="-120"/>
              </a:rPr>
              <a:t>路加福音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1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5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: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11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-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32</a:t>
            </a:r>
            <a:endParaRPr lang="zh-HK" altLang="en-US" dirty="0">
              <a:latin typeface="方正琥珀" pitchFamily="2" charset="-120"/>
              <a:ea typeface="方正琥珀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TW" sz="1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大儿子就生气，不肯进去，他父亲出来劝他。</a:t>
            </a:r>
            <a:r>
              <a:rPr lang="en-US" altLang="zh-TW" sz="1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29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他对父亲说：</a:t>
            </a:r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你看，我服侍你这么多年，从来没有违背过你的命令，而你从来没有给我一只小山羊，叫我和朋友们一同快乐。</a:t>
            </a:r>
          </a:p>
        </p:txBody>
      </p:sp>
    </p:spTree>
    <p:extLst>
      <p:ext uri="{BB962C8B-B14F-4D97-AF65-F5344CB8AC3E}">
        <p14:creationId xmlns:p14="http://schemas.microsoft.com/office/powerpoint/2010/main" val="7586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24800" cy="648072"/>
          </a:xfrm>
        </p:spPr>
        <p:txBody>
          <a:bodyPr/>
          <a:lstStyle/>
          <a:p>
            <a:r>
              <a:rPr lang="zh-TW" altLang="en-US" dirty="0">
                <a:latin typeface="方正琥珀" pitchFamily="2" charset="-120"/>
                <a:ea typeface="方正琥珀" pitchFamily="2" charset="-120"/>
              </a:rPr>
              <a:t>路加福音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1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5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: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11</a:t>
            </a:r>
            <a:r>
              <a:rPr lang="en-US" altLang="zh-HK" dirty="0">
                <a:latin typeface="方正琥珀" pitchFamily="2" charset="-120"/>
                <a:ea typeface="方正琥珀" pitchFamily="2" charset="-120"/>
              </a:rPr>
              <a:t>-</a:t>
            </a:r>
            <a:r>
              <a:rPr lang="en-US" altLang="zh-TW" dirty="0">
                <a:latin typeface="方正琥珀" pitchFamily="2" charset="-120"/>
                <a:ea typeface="方正琥珀" pitchFamily="2" charset="-120"/>
              </a:rPr>
              <a:t>32</a:t>
            </a:r>
            <a:endParaRPr lang="zh-HK" altLang="en-US" dirty="0">
              <a:latin typeface="方正琥珀" pitchFamily="2" charset="-120"/>
              <a:ea typeface="方正琥珀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TW" sz="1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但你这个儿子和娼妓吃光了你的财产，他一回来，你倒为他宰了肥牛犊。</a:t>
            </a:r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』</a:t>
            </a:r>
            <a:endParaRPr lang="zh-TW" altLang="en-US" sz="4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階主管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737</TotalTime>
  <Words>814</Words>
  <Application>Microsoft Office PowerPoint</Application>
  <PresentationFormat>如螢幕大小 (4:3)</PresentationFormat>
  <Paragraphs>64</Paragraphs>
  <Slides>19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方正彩雲</vt:lpstr>
      <vt:lpstr>方正粗圓</vt:lpstr>
      <vt:lpstr>方正琥珀</vt:lpstr>
      <vt:lpstr>Arial</vt:lpstr>
      <vt:lpstr>Calibri</vt:lpstr>
      <vt:lpstr>Century Gothic</vt:lpstr>
      <vt:lpstr>Courier New</vt:lpstr>
      <vt:lpstr>Palatino Linotype</vt:lpstr>
      <vt:lpstr>Times New Roman</vt:lpstr>
      <vt:lpstr>高階主管</vt:lpstr>
      <vt:lpstr>  作个蒙恩的人 小儿子 ?大儿子? 好儿子？ 路加福音15:11-32</vt:lpstr>
      <vt:lpstr>路加福音15:11-32</vt:lpstr>
      <vt:lpstr>路加福音15:11-32</vt:lpstr>
      <vt:lpstr>路加福音15:11-32</vt:lpstr>
      <vt:lpstr>路加福音15:11-32</vt:lpstr>
      <vt:lpstr>路加福音15:11-32</vt:lpstr>
      <vt:lpstr>路加福音15:11-32</vt:lpstr>
      <vt:lpstr>路加福音15:11-32</vt:lpstr>
      <vt:lpstr>路加福音15:11-32</vt:lpstr>
      <vt:lpstr>路加福音15:11-32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號角迎新心 利23:24-25</dc:title>
  <dc:creator>choikam</dc:creator>
  <cp:lastModifiedBy>Kam To Daniel Choi</cp:lastModifiedBy>
  <cp:revision>177</cp:revision>
  <dcterms:created xsi:type="dcterms:W3CDTF">2011-12-06T09:31:12Z</dcterms:created>
  <dcterms:modified xsi:type="dcterms:W3CDTF">2019-11-27T16:50:07Z</dcterms:modified>
</cp:coreProperties>
</file>